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7"/>
  </p:handoutMasterIdLst>
  <p:sldIdLst>
    <p:sldId id="270" r:id="rId2"/>
    <p:sldId id="262" r:id="rId3"/>
    <p:sldId id="269" r:id="rId4"/>
    <p:sldId id="263" r:id="rId5"/>
    <p:sldId id="268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ECCF89-4CDB-47C0-A408-4CDB0E6C2C12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34595E-7060-4296-B8F3-D4309B9391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1552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D2EAA-2F6C-436E-AD18-513B8E43219B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FDE1-CE92-4352-9D18-CC9477CBC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5057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D2EAA-2F6C-436E-AD18-513B8E43219B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FDE1-CE92-4352-9D18-CC9477CBC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2682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D2EAA-2F6C-436E-AD18-513B8E43219B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FDE1-CE92-4352-9D18-CC9477CBC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072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D2EAA-2F6C-436E-AD18-513B8E43219B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FDE1-CE92-4352-9D18-CC9477CBC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9542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D2EAA-2F6C-436E-AD18-513B8E43219B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FDE1-CE92-4352-9D18-CC9477CBC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6018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D2EAA-2F6C-436E-AD18-513B8E43219B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FDE1-CE92-4352-9D18-CC9477CBC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846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D2EAA-2F6C-436E-AD18-513B8E43219B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FDE1-CE92-4352-9D18-CC9477CBC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38860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D2EAA-2F6C-436E-AD18-513B8E43219B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FDE1-CE92-4352-9D18-CC9477CBC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753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D2EAA-2F6C-436E-AD18-513B8E43219B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FDE1-CE92-4352-9D18-CC9477CBC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365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D2EAA-2F6C-436E-AD18-513B8E43219B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FDE1-CE92-4352-9D18-CC9477CBC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4030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D2EAA-2F6C-436E-AD18-513B8E43219B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FDE1-CE92-4352-9D18-CC9477CBC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0547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5D2EAA-2F6C-436E-AD18-513B8E43219B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88FDE1-CE92-4352-9D18-CC9477CBC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246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685800"/>
            <a:ext cx="8763000" cy="6019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Copy and state if the phrase is a CARACTERISTICA or CONDICION.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Es </a:t>
            </a:r>
            <a:r>
              <a:rPr lang="en-US" dirty="0" err="1" smtClean="0"/>
              <a:t>guapo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Es </a:t>
            </a:r>
            <a:r>
              <a:rPr lang="en-US" dirty="0" err="1" smtClean="0"/>
              <a:t>sincera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Está</a:t>
            </a:r>
            <a:r>
              <a:rPr lang="en-US" dirty="0" smtClean="0"/>
              <a:t> triste.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Est</a:t>
            </a:r>
            <a:r>
              <a:rPr lang="es-ES_tradnl" dirty="0" smtClean="0"/>
              <a:t>á nervioso.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Es tímido.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Son inteligentes.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Están contentos.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Son perezosos.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Son bien educados.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Están contentos.</a:t>
            </a:r>
            <a:endParaRPr lang="en-US" dirty="0" smtClean="0"/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28600" y="-152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			17/05/16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5508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0" y="808038"/>
            <a:ext cx="9144000" cy="5973762"/>
          </a:xfrm>
        </p:spPr>
        <p:txBody>
          <a:bodyPr>
            <a:normAutofit/>
          </a:bodyPr>
          <a:lstStyle/>
          <a:p>
            <a:r>
              <a:rPr lang="es-ES_tradnl" sz="2800" dirty="0" err="1" smtClean="0"/>
              <a:t>Copy</a:t>
            </a:r>
            <a:r>
              <a:rPr lang="es-ES_tradnl" sz="2800" dirty="0" smtClean="0"/>
              <a:t> and </a:t>
            </a:r>
            <a:r>
              <a:rPr lang="es-ES_tradnl" sz="2800" dirty="0" err="1" smtClean="0"/>
              <a:t>circle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the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correct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statement</a:t>
            </a:r>
            <a:r>
              <a:rPr lang="es-ES_tradnl" sz="2800" dirty="0" smtClean="0"/>
              <a:t>.</a:t>
            </a:r>
          </a:p>
          <a:p>
            <a:pPr marL="514350" indent="-514350">
              <a:buAutoNum type="arabicPeriod"/>
            </a:pPr>
            <a:r>
              <a:rPr lang="es-ES_tradnl" sz="2800" b="1" dirty="0" smtClean="0"/>
              <a:t>a. </a:t>
            </a:r>
            <a:r>
              <a:rPr lang="es-ES_tradnl" sz="2800" dirty="0" smtClean="0"/>
              <a:t>Pablo está en la consulta del medico porque est</a:t>
            </a:r>
            <a:r>
              <a:rPr lang="es-ES_tradnl" sz="2800" dirty="0"/>
              <a:t>á</a:t>
            </a:r>
            <a:r>
              <a:rPr lang="es-ES_tradnl" sz="2800" dirty="0" smtClean="0"/>
              <a:t> cansado.</a:t>
            </a:r>
          </a:p>
          <a:p>
            <a:pPr marL="0" indent="0">
              <a:buNone/>
            </a:pPr>
            <a:r>
              <a:rPr lang="es-ES_tradnl" sz="2800" dirty="0" smtClean="0"/>
              <a:t>      </a:t>
            </a:r>
            <a:r>
              <a:rPr lang="es-ES_tradnl" sz="2800" b="1" dirty="0" smtClean="0"/>
              <a:t>b. </a:t>
            </a:r>
            <a:r>
              <a:rPr lang="es-ES_tradnl" sz="2800" dirty="0" smtClean="0"/>
              <a:t>Pablo est</a:t>
            </a:r>
            <a:r>
              <a:rPr lang="es-ES_tradnl" sz="2800" dirty="0"/>
              <a:t>á</a:t>
            </a:r>
            <a:r>
              <a:rPr lang="es-ES_tradnl" sz="2800" dirty="0" smtClean="0"/>
              <a:t> en la consulta del medico porque </a:t>
            </a:r>
          </a:p>
          <a:p>
            <a:pPr marL="0" indent="0">
              <a:buNone/>
            </a:pPr>
            <a:r>
              <a:rPr lang="es-ES_tradnl" sz="2800" dirty="0" smtClean="0"/>
              <a:t>      necesita un examen físico.</a:t>
            </a:r>
          </a:p>
          <a:p>
            <a:pPr marL="514350" indent="-514350">
              <a:buAutoNum type="arabicPeriod" startAt="2"/>
            </a:pPr>
            <a:r>
              <a:rPr lang="es-ES_tradnl" sz="2800" b="1" dirty="0" smtClean="0"/>
              <a:t>a. </a:t>
            </a:r>
            <a:r>
              <a:rPr lang="es-ES_tradnl" sz="2800" dirty="0" smtClean="0"/>
              <a:t>El paciente abre la boca y el medico le examina la cabeza.</a:t>
            </a:r>
          </a:p>
          <a:p>
            <a:pPr marL="0" indent="0">
              <a:buNone/>
            </a:pPr>
            <a:r>
              <a:rPr lang="es-ES_tradnl" sz="2800" b="1" dirty="0" smtClean="0"/>
              <a:t>      b.</a:t>
            </a:r>
            <a:r>
              <a:rPr lang="es-ES_tradnl" sz="2800" dirty="0" smtClean="0"/>
              <a:t> El paciente abre la boca y el medico le examina     </a:t>
            </a:r>
          </a:p>
          <a:p>
            <a:pPr marL="0" indent="0">
              <a:buNone/>
            </a:pPr>
            <a:r>
              <a:rPr lang="es-ES_tradnl" sz="2800" dirty="0" smtClean="0"/>
              <a:t>      la garganta.</a:t>
            </a:r>
          </a:p>
          <a:p>
            <a:pPr marL="0" indent="0">
              <a:buNone/>
            </a:pPr>
            <a:r>
              <a:rPr lang="es-ES_tradnl" sz="2800" b="1" dirty="0" smtClean="0"/>
              <a:t>3. a. </a:t>
            </a:r>
            <a:r>
              <a:rPr lang="es-ES_tradnl" sz="2800" dirty="0" smtClean="0"/>
              <a:t>Ella no est</a:t>
            </a:r>
            <a:r>
              <a:rPr lang="es-ES_tradnl" sz="2800" dirty="0"/>
              <a:t>á</a:t>
            </a:r>
            <a:r>
              <a:rPr lang="es-ES_tradnl" sz="2800" dirty="0" smtClean="0"/>
              <a:t> bien. Est</a:t>
            </a:r>
            <a:r>
              <a:rPr lang="es-ES_tradnl" sz="2800" dirty="0"/>
              <a:t>á</a:t>
            </a:r>
            <a:r>
              <a:rPr lang="es-ES_tradnl" sz="2800" dirty="0" smtClean="0"/>
              <a:t> enferma.</a:t>
            </a:r>
          </a:p>
          <a:p>
            <a:pPr marL="0" indent="0">
              <a:buNone/>
            </a:pPr>
            <a:r>
              <a:rPr lang="es-ES_tradnl" sz="2800" b="1" dirty="0" smtClean="0"/>
              <a:t>     b.</a:t>
            </a:r>
            <a:r>
              <a:rPr lang="es-ES_tradnl" sz="2800" dirty="0" smtClean="0"/>
              <a:t> Ella est</a:t>
            </a:r>
            <a:r>
              <a:rPr lang="es-ES_tradnl" sz="2800" dirty="0"/>
              <a:t>á</a:t>
            </a:r>
            <a:r>
              <a:rPr lang="es-ES_tradnl" sz="2800" dirty="0" smtClean="0"/>
              <a:t> bien. Esta enferma también.</a:t>
            </a:r>
            <a:endParaRPr lang="es-ES_tradnl" sz="2800" b="1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81000" y="-2286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7487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28600"/>
            <a:ext cx="8610600" cy="6248400"/>
          </a:xfrm>
        </p:spPr>
        <p:txBody>
          <a:bodyPr>
            <a:normAutofit lnSpcReduction="10000"/>
          </a:bodyPr>
          <a:lstStyle/>
          <a:p>
            <a:pPr marL="514350" indent="-514350">
              <a:buAutoNum type="arabicPeriod" startAt="4"/>
            </a:pPr>
            <a:r>
              <a:rPr lang="es-ES_tradnl" b="1" dirty="0" smtClean="0"/>
              <a:t>a.</a:t>
            </a:r>
            <a:r>
              <a:rPr lang="es-ES_tradnl" dirty="0" smtClean="0"/>
              <a:t> Tiene que guardar cama porque tiene mucha energía.</a:t>
            </a:r>
          </a:p>
          <a:p>
            <a:pPr marL="0" indent="0">
              <a:spcBef>
                <a:spcPts val="0"/>
              </a:spcBef>
              <a:buNone/>
            </a:pPr>
            <a:r>
              <a:rPr lang="es-ES_tradnl" b="1" dirty="0" smtClean="0"/>
              <a:t>      b.</a:t>
            </a:r>
            <a:r>
              <a:rPr lang="es-ES_tradnl" dirty="0" smtClean="0"/>
              <a:t> Tiene resfriado pero no tiene que guardar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s-ES_tradnl" dirty="0" smtClean="0"/>
              <a:t>      cama.</a:t>
            </a:r>
          </a:p>
          <a:p>
            <a:pPr marL="514350" indent="-514350">
              <a:spcBef>
                <a:spcPts val="0"/>
              </a:spcBef>
              <a:buAutoNum type="arabicPeriod" startAt="5"/>
            </a:pPr>
            <a:r>
              <a:rPr lang="es-ES_tradnl" b="1" dirty="0" smtClean="0"/>
              <a:t>a. </a:t>
            </a:r>
            <a:r>
              <a:rPr lang="es-ES_tradnl" dirty="0" smtClean="0"/>
              <a:t>Le duele el pie porque tiene mucho estrés.</a:t>
            </a:r>
          </a:p>
          <a:p>
            <a:pPr marL="0" indent="0">
              <a:spcBef>
                <a:spcPts val="0"/>
              </a:spcBef>
              <a:buNone/>
            </a:pPr>
            <a:r>
              <a:rPr lang="es-ES_tradnl" b="1" dirty="0" smtClean="0"/>
              <a:t>      b.</a:t>
            </a:r>
            <a:r>
              <a:rPr lang="es-ES_tradnl" dirty="0" smtClean="0"/>
              <a:t> Tiene dolor de cabeza porque tiene mucho</a:t>
            </a:r>
          </a:p>
          <a:p>
            <a:pPr marL="0" indent="0">
              <a:spcBef>
                <a:spcPts val="0"/>
              </a:spcBef>
              <a:buNone/>
            </a:pPr>
            <a:r>
              <a:rPr lang="es-ES_tradnl" b="1" dirty="0" smtClean="0"/>
              <a:t>      </a:t>
            </a:r>
            <a:r>
              <a:rPr lang="es-ES_tradnl" dirty="0" smtClean="0"/>
              <a:t>estrés.</a:t>
            </a:r>
          </a:p>
          <a:p>
            <a:pPr marL="514350" indent="-514350">
              <a:spcBef>
                <a:spcPts val="0"/>
              </a:spcBef>
              <a:buAutoNum type="arabicPeriod" startAt="6"/>
            </a:pPr>
            <a:r>
              <a:rPr lang="es-ES_tradnl" b="1" dirty="0" smtClean="0"/>
              <a:t>a. </a:t>
            </a:r>
            <a:r>
              <a:rPr lang="es-ES_tradnl" dirty="0" smtClean="0"/>
              <a:t>Tiene tos y le duele el estómago.</a:t>
            </a:r>
          </a:p>
          <a:p>
            <a:pPr marL="0" indent="0">
              <a:spcBef>
                <a:spcPts val="0"/>
              </a:spcBef>
              <a:buNone/>
            </a:pPr>
            <a:r>
              <a:rPr lang="es-ES_tradnl" b="1" dirty="0" smtClean="0"/>
              <a:t>      b.</a:t>
            </a:r>
            <a:r>
              <a:rPr lang="es-ES_tradnl" dirty="0" smtClean="0"/>
              <a:t> Tiene tos y le duele la garganta.</a:t>
            </a:r>
          </a:p>
          <a:p>
            <a:pPr marL="514350" indent="-514350">
              <a:spcBef>
                <a:spcPts val="0"/>
              </a:spcBef>
              <a:buAutoNum type="arabicPeriod" startAt="7"/>
            </a:pPr>
            <a:r>
              <a:rPr lang="es-ES_tradnl" b="1" dirty="0" smtClean="0"/>
              <a:t>a.  </a:t>
            </a:r>
            <a:r>
              <a:rPr lang="es-ES_tradnl" dirty="0" smtClean="0"/>
              <a:t>El medico le da una receta porque quiere ir a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s-ES_tradnl" dirty="0" smtClean="0"/>
              <a:t>      la farmacia.</a:t>
            </a:r>
          </a:p>
          <a:p>
            <a:pPr marL="0" indent="0">
              <a:spcBef>
                <a:spcPts val="0"/>
              </a:spcBef>
              <a:buNone/>
            </a:pPr>
            <a:r>
              <a:rPr lang="es-ES_tradnl" b="1" dirty="0" smtClean="0"/>
              <a:t>      b. </a:t>
            </a:r>
            <a:r>
              <a:rPr lang="es-ES_tradnl" dirty="0" smtClean="0"/>
              <a:t> El medico le da una receta porque necesita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s-ES_tradnl" dirty="0" smtClean="0"/>
              <a:t>      medicina.</a:t>
            </a:r>
            <a:endParaRPr lang="es-ES_tradnl" b="1" dirty="0"/>
          </a:p>
        </p:txBody>
      </p:sp>
    </p:spTree>
    <p:extLst>
      <p:ext uri="{BB962C8B-B14F-4D97-AF65-F5344CB8AC3E}">
        <p14:creationId xmlns:p14="http://schemas.microsoft.com/office/powerpoint/2010/main" val="2889542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-2286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762000"/>
            <a:ext cx="8534400" cy="5486400"/>
          </a:xfrm>
        </p:spPr>
        <p:txBody>
          <a:bodyPr>
            <a:noAutofit/>
          </a:bodyPr>
          <a:lstStyle/>
          <a:p>
            <a:r>
              <a:rPr lang="en-US" sz="2700" dirty="0" smtClean="0"/>
              <a:t>Complete with the correct vocabulary word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700" dirty="0" smtClean="0"/>
              <a:t>Felipe </a:t>
            </a:r>
            <a:r>
              <a:rPr lang="en-US" sz="2700" dirty="0" err="1" smtClean="0"/>
              <a:t>tiene</a:t>
            </a:r>
            <a:r>
              <a:rPr lang="en-US" sz="2700" dirty="0" smtClean="0"/>
              <a:t> </a:t>
            </a:r>
            <a:r>
              <a:rPr lang="en-US" sz="2700" dirty="0" err="1" smtClean="0"/>
              <a:t>resfriado</a:t>
            </a:r>
            <a:r>
              <a:rPr lang="en-US" sz="2700" dirty="0" smtClean="0"/>
              <a:t> y </a:t>
            </a:r>
            <a:r>
              <a:rPr lang="en-US" sz="2700" dirty="0" err="1" smtClean="0"/>
              <a:t>tiene</a:t>
            </a:r>
            <a:r>
              <a:rPr lang="en-US" sz="2700" dirty="0" smtClean="0"/>
              <a:t> </a:t>
            </a:r>
            <a:r>
              <a:rPr lang="en-US" sz="2700" dirty="0" err="1" smtClean="0"/>
              <a:t>tos</a:t>
            </a:r>
            <a:r>
              <a:rPr lang="en-US" sz="2700" dirty="0" smtClean="0"/>
              <a:t>. </a:t>
            </a:r>
            <a:r>
              <a:rPr lang="en-US" sz="2700" dirty="0" err="1" smtClean="0"/>
              <a:t>Él</a:t>
            </a:r>
            <a:r>
              <a:rPr lang="en-US" sz="2700" dirty="0" smtClean="0"/>
              <a:t> _________ mucho.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700" dirty="0" smtClean="0"/>
              <a:t>Elena </a:t>
            </a:r>
            <a:r>
              <a:rPr lang="en-US" sz="2700" dirty="0" err="1" smtClean="0"/>
              <a:t>va</a:t>
            </a:r>
            <a:r>
              <a:rPr lang="en-US" sz="2700" dirty="0" smtClean="0"/>
              <a:t> a la ___________ </a:t>
            </a:r>
            <a:r>
              <a:rPr lang="en-US" sz="2700" dirty="0" err="1" smtClean="0"/>
              <a:t>por</a:t>
            </a:r>
            <a:r>
              <a:rPr lang="en-US" sz="2700" dirty="0" smtClean="0"/>
              <a:t> </a:t>
            </a:r>
            <a:r>
              <a:rPr lang="en-US" sz="2700" dirty="0" err="1" smtClean="0"/>
              <a:t>su</a:t>
            </a:r>
            <a:r>
              <a:rPr lang="en-US" sz="2700" dirty="0" smtClean="0"/>
              <a:t> </a:t>
            </a:r>
            <a:r>
              <a:rPr lang="en-US" sz="2700" dirty="0" err="1" smtClean="0"/>
              <a:t>medicina</a:t>
            </a:r>
            <a:r>
              <a:rPr lang="en-US" sz="270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700" dirty="0" smtClean="0"/>
              <a:t>Raul </a:t>
            </a:r>
            <a:r>
              <a:rPr lang="en-US" sz="2700" dirty="0" err="1" smtClean="0"/>
              <a:t>esta</a:t>
            </a:r>
            <a:r>
              <a:rPr lang="en-US" sz="2700" dirty="0" smtClean="0"/>
              <a:t> </a:t>
            </a:r>
            <a:r>
              <a:rPr lang="en-US" sz="2700" dirty="0" err="1" smtClean="0"/>
              <a:t>muy</a:t>
            </a:r>
            <a:r>
              <a:rPr lang="en-US" sz="2700" dirty="0" smtClean="0"/>
              <a:t> </a:t>
            </a:r>
            <a:r>
              <a:rPr lang="en-US" sz="2700" dirty="0" err="1" smtClean="0"/>
              <a:t>enfermo</a:t>
            </a:r>
            <a:r>
              <a:rPr lang="en-US" sz="2700" dirty="0" smtClean="0"/>
              <a:t> y </a:t>
            </a:r>
            <a:r>
              <a:rPr lang="en-US" sz="2700" dirty="0" err="1" smtClean="0"/>
              <a:t>tiene</a:t>
            </a:r>
            <a:r>
              <a:rPr lang="en-US" sz="2700" dirty="0" smtClean="0"/>
              <a:t> que _________ </a:t>
            </a:r>
            <a:r>
              <a:rPr lang="en-US" sz="2700" dirty="0" err="1" smtClean="0"/>
              <a:t>cama</a:t>
            </a:r>
            <a:r>
              <a:rPr lang="en-US" sz="270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700" dirty="0" err="1" smtClean="0"/>
              <a:t>Mi</a:t>
            </a:r>
            <a:r>
              <a:rPr lang="en-US" sz="2700" dirty="0" smtClean="0"/>
              <a:t> </a:t>
            </a:r>
            <a:r>
              <a:rPr lang="en-US" sz="2700" dirty="0" err="1" smtClean="0"/>
              <a:t>madre</a:t>
            </a:r>
            <a:r>
              <a:rPr lang="en-US" sz="2700" dirty="0" smtClean="0"/>
              <a:t> </a:t>
            </a:r>
            <a:r>
              <a:rPr lang="en-US" sz="2700" dirty="0" err="1" smtClean="0"/>
              <a:t>tiene</a:t>
            </a:r>
            <a:r>
              <a:rPr lang="en-US" sz="2700" dirty="0" smtClean="0"/>
              <a:t> _________, </a:t>
            </a:r>
            <a:r>
              <a:rPr lang="en-US" sz="2700" dirty="0" err="1" smtClean="0"/>
              <a:t>tiene</a:t>
            </a:r>
            <a:r>
              <a:rPr lang="en-US" sz="2700" dirty="0" smtClean="0"/>
              <a:t> la </a:t>
            </a:r>
            <a:r>
              <a:rPr lang="en-US" sz="2700" dirty="0" err="1" smtClean="0"/>
              <a:t>temperatura</a:t>
            </a:r>
            <a:r>
              <a:rPr lang="en-US" sz="2700" dirty="0" smtClean="0"/>
              <a:t> </a:t>
            </a:r>
            <a:r>
              <a:rPr lang="en-US" sz="2700" dirty="0" err="1" smtClean="0"/>
              <a:t>elevada</a:t>
            </a:r>
            <a:r>
              <a:rPr lang="en-US" sz="270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700" dirty="0" smtClean="0"/>
              <a:t>La </a:t>
            </a:r>
            <a:r>
              <a:rPr lang="en-US" sz="2700" dirty="0" err="1" smtClean="0"/>
              <a:t>paciente</a:t>
            </a:r>
            <a:r>
              <a:rPr lang="en-US" sz="2700" dirty="0" smtClean="0"/>
              <a:t> _______ la </a:t>
            </a:r>
            <a:r>
              <a:rPr lang="en-US" sz="2700" dirty="0" err="1" smtClean="0"/>
              <a:t>boca</a:t>
            </a:r>
            <a:r>
              <a:rPr lang="en-US" sz="2700" dirty="0" smtClean="0"/>
              <a:t> y la </a:t>
            </a:r>
            <a:r>
              <a:rPr lang="en-US" sz="2700" dirty="0" err="1" smtClean="0"/>
              <a:t>enfermera</a:t>
            </a:r>
            <a:r>
              <a:rPr lang="en-US" sz="2700" dirty="0" smtClean="0"/>
              <a:t> le </a:t>
            </a:r>
            <a:r>
              <a:rPr lang="en-US" sz="2700" dirty="0" err="1" smtClean="0"/>
              <a:t>examina</a:t>
            </a:r>
            <a:r>
              <a:rPr lang="en-US" sz="2700" dirty="0" smtClean="0"/>
              <a:t> la ___________.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700" dirty="0" smtClean="0"/>
              <a:t>Jose no </a:t>
            </a:r>
            <a:r>
              <a:rPr lang="en-US" sz="2700" dirty="0" err="1" smtClean="0"/>
              <a:t>puede</a:t>
            </a:r>
            <a:r>
              <a:rPr lang="en-US" sz="2700" dirty="0" smtClean="0"/>
              <a:t> comer </a:t>
            </a:r>
            <a:r>
              <a:rPr lang="en-US" sz="2700" dirty="0" err="1" smtClean="0"/>
              <a:t>porque</a:t>
            </a:r>
            <a:r>
              <a:rPr lang="en-US" sz="2700" dirty="0" smtClean="0"/>
              <a:t> </a:t>
            </a:r>
            <a:r>
              <a:rPr lang="en-US" sz="2700" dirty="0" err="1" smtClean="0"/>
              <a:t>tiene</a:t>
            </a:r>
            <a:r>
              <a:rPr lang="en-US" sz="2700" dirty="0" smtClean="0"/>
              <a:t> __________ de </a:t>
            </a:r>
            <a:r>
              <a:rPr lang="en-US" sz="2700" dirty="0" err="1" smtClean="0"/>
              <a:t>estomago</a:t>
            </a:r>
            <a:r>
              <a:rPr lang="en-US" sz="2700" dirty="0" smtClean="0"/>
              <a:t>. Le </a:t>
            </a:r>
            <a:r>
              <a:rPr lang="en-US" sz="2700" dirty="0" err="1" smtClean="0"/>
              <a:t>duele</a:t>
            </a:r>
            <a:r>
              <a:rPr lang="en-US" sz="2700" dirty="0" smtClean="0"/>
              <a:t> mucho.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700" dirty="0" smtClean="0"/>
              <a:t>El medico le ____________ </a:t>
            </a:r>
            <a:r>
              <a:rPr lang="en-US" sz="2700" dirty="0" err="1" smtClean="0"/>
              <a:t>unos</a:t>
            </a:r>
            <a:r>
              <a:rPr lang="en-US" sz="2700" dirty="0" smtClean="0"/>
              <a:t> </a:t>
            </a:r>
            <a:r>
              <a:rPr lang="en-US" sz="2700" dirty="0" err="1" smtClean="0"/>
              <a:t>antibioticos</a:t>
            </a:r>
            <a:r>
              <a:rPr lang="en-US" sz="270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700" dirty="0" smtClean="0"/>
              <a:t>Monica </a:t>
            </a:r>
            <a:r>
              <a:rPr lang="en-US" sz="2700" dirty="0" err="1" smtClean="0"/>
              <a:t>esta</a:t>
            </a:r>
            <a:r>
              <a:rPr lang="en-US" sz="2700" dirty="0" smtClean="0"/>
              <a:t> </a:t>
            </a:r>
            <a:r>
              <a:rPr lang="en-US" sz="2700" dirty="0" err="1" smtClean="0"/>
              <a:t>nerviosa</a:t>
            </a:r>
            <a:r>
              <a:rPr lang="en-US" sz="2700" dirty="0" smtClean="0"/>
              <a:t> </a:t>
            </a:r>
            <a:r>
              <a:rPr lang="en-US" sz="2700" dirty="0" err="1" smtClean="0"/>
              <a:t>porque</a:t>
            </a:r>
            <a:r>
              <a:rPr lang="en-US" sz="2700" dirty="0" smtClean="0"/>
              <a:t> </a:t>
            </a:r>
            <a:r>
              <a:rPr lang="en-US" sz="2700" dirty="0" err="1" smtClean="0"/>
              <a:t>tiene</a:t>
            </a:r>
            <a:r>
              <a:rPr lang="en-US" sz="2700" dirty="0" smtClean="0"/>
              <a:t> mucho ___________.</a:t>
            </a:r>
          </a:p>
        </p:txBody>
      </p:sp>
    </p:spTree>
    <p:extLst>
      <p:ext uri="{BB962C8B-B14F-4D97-AF65-F5344CB8AC3E}">
        <p14:creationId xmlns:p14="http://schemas.microsoft.com/office/powerpoint/2010/main" val="3116822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Ejercicio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04800" y="1493838"/>
            <a:ext cx="8229600" cy="4525962"/>
          </a:xfrm>
        </p:spPr>
        <p:txBody>
          <a:bodyPr/>
          <a:lstStyle/>
          <a:p>
            <a:r>
              <a:rPr lang="en-US" dirty="0" smtClean="0"/>
              <a:t>In groups of 3, write an original dialog having to do with “well-being”. Include a doctor, a nurse and a patient. Give each of the characters a name.  Write at least 15 lines for each character, not including greetings and farewells.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232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6848</TotalTime>
  <Words>374</Words>
  <Application>Microsoft Office PowerPoint</Application>
  <PresentationFormat>On-screen Show (4:3)</PresentationFormat>
  <Paragraphs>46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Actividad inicial   17/05/16</vt:lpstr>
      <vt:lpstr>PowerPoint Presentation</vt:lpstr>
      <vt:lpstr>PowerPoint Presentation</vt:lpstr>
      <vt:lpstr>Practica</vt:lpstr>
      <vt:lpstr>Ejercicio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Clase 801 la fecha es el 10 de marzo del 2015</dc:title>
  <dc:creator>Helen Zumaeta</dc:creator>
  <cp:lastModifiedBy>Helen Zumaeta</cp:lastModifiedBy>
  <cp:revision>39</cp:revision>
  <cp:lastPrinted>2015-04-14T15:02:27Z</cp:lastPrinted>
  <dcterms:created xsi:type="dcterms:W3CDTF">2015-03-09T20:06:13Z</dcterms:created>
  <dcterms:modified xsi:type="dcterms:W3CDTF">2016-05-17T17:37:02Z</dcterms:modified>
</cp:coreProperties>
</file>